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523"/>
  </p:normalViewPr>
  <p:slideViewPr>
    <p:cSldViewPr snapToGrid="0" snapToObjects="1">
      <p:cViewPr varScale="1">
        <p:scale>
          <a:sx n="76" d="100"/>
          <a:sy n="76" d="100"/>
        </p:scale>
        <p:origin x="21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2AF9-86AC-1C49-9ED5-1683D19DD3EC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A2AC-D650-6342-8934-33B79880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2AF9-86AC-1C49-9ED5-1683D19DD3EC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A2AC-D650-6342-8934-33B79880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2AF9-86AC-1C49-9ED5-1683D19DD3EC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A2AC-D650-6342-8934-33B79880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1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2AF9-86AC-1C49-9ED5-1683D19DD3EC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A2AC-D650-6342-8934-33B79880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2AF9-86AC-1C49-9ED5-1683D19DD3EC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A2AC-D650-6342-8934-33B79880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8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2AF9-86AC-1C49-9ED5-1683D19DD3EC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A2AC-D650-6342-8934-33B79880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6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2AF9-86AC-1C49-9ED5-1683D19DD3EC}" type="datetimeFigureOut">
              <a:rPr lang="en-US" smtClean="0"/>
              <a:t>3/8/17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A2AC-D650-6342-8934-33B79880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6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2AF9-86AC-1C49-9ED5-1683D19DD3EC}" type="datetimeFigureOut">
              <a:rPr lang="en-US" smtClean="0"/>
              <a:t>3/8/17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A2AC-D650-6342-8934-33B79880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24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2AF9-86AC-1C49-9ED5-1683D19DD3EC}" type="datetimeFigureOut">
              <a:rPr lang="en-US" smtClean="0"/>
              <a:t>3/8/17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A2AC-D650-6342-8934-33B79880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1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2AF9-86AC-1C49-9ED5-1683D19DD3EC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A2AC-D650-6342-8934-33B79880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2AF9-86AC-1C49-9ED5-1683D19DD3EC}" type="datetimeFigureOut">
              <a:rPr lang="en-US" smtClean="0"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A2AC-D650-6342-8934-33B79880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5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2AF9-86AC-1C49-9ED5-1683D19DD3EC}" type="datetimeFigureOut">
              <a:rPr lang="en-US" smtClean="0"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A2AC-D650-6342-8934-33B79880C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9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6267" y="4919008"/>
            <a:ext cx="56557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Directions: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For this planning tool insert text boxes to type or write in the boxes.  Duplicate </a:t>
            </a:r>
            <a:r>
              <a:rPr lang="en-US" sz="2000" b="1" dirty="0" smtClean="0"/>
              <a:t>Create</a:t>
            </a:r>
            <a:r>
              <a:rPr lang="en-US" sz="2000" dirty="0" smtClean="0"/>
              <a:t> slides as needed for your work.</a:t>
            </a:r>
          </a:p>
          <a:p>
            <a:r>
              <a:rPr lang="en-US" sz="2000" dirty="0" smtClean="0"/>
              <a:t>Be sure to pause during </a:t>
            </a:r>
            <a:r>
              <a:rPr lang="en-US" sz="2000" b="1" dirty="0" smtClean="0"/>
              <a:t>Evaluation</a:t>
            </a:r>
            <a:r>
              <a:rPr lang="en-US" sz="2000" dirty="0" smtClean="0"/>
              <a:t> stages and consult with another person about your ideas.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800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197600"/>
            <a:ext cx="991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Use this if you are presenting, doing a performance of some kind, or making a multimedia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3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663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79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23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28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50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49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72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266" y="6248399"/>
            <a:ext cx="5410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*Use this if you are building or drawing something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866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3" y="6265333"/>
            <a:ext cx="623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*Use this if you are doing a presentation or a multimedia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686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79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585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266" y="6488668"/>
            <a:ext cx="489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*Use this if you are building </a:t>
            </a:r>
            <a:r>
              <a:rPr lang="en-US" smtClean="0"/>
              <a:t>or drawing something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0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95</Words>
  <Application>Microsoft Macintosh PowerPoint</Application>
  <PresentationFormat>Widescreen</PresentationFormat>
  <Paragraphs>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Neltner, Heidi</dc:creator>
  <cp:lastModifiedBy>Neltner, Heidi</cp:lastModifiedBy>
  <cp:revision>2</cp:revision>
  <dcterms:created xsi:type="dcterms:W3CDTF">2017-03-08T05:01:56Z</dcterms:created>
  <dcterms:modified xsi:type="dcterms:W3CDTF">2017-03-08T05:18:00Z</dcterms:modified>
</cp:coreProperties>
</file>