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31"/>
    <p:restoredTop sz="94589"/>
  </p:normalViewPr>
  <p:slideViewPr>
    <p:cSldViewPr snapToGrid="0" snapToObjects="1">
      <p:cViewPr varScale="1">
        <p:scale>
          <a:sx n="76" d="100"/>
          <a:sy n="76" d="100"/>
        </p:scale>
        <p:origin x="216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6678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440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35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634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277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68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7736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820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95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065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3779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6510E-2E50-F344-9439-A855F6463675}" type="datetimeFigureOut">
              <a:rPr lang="en-US" smtClean="0"/>
              <a:t>7/25/17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17E519-2EE0-1D4C-B150-E726078016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24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2037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9466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Neltner, Heidi</dc:creator>
  <cp:lastModifiedBy>Neltner, Heidi</cp:lastModifiedBy>
  <cp:revision>3</cp:revision>
  <cp:lastPrinted>2017-07-25T21:41:05Z</cp:lastPrinted>
  <dcterms:created xsi:type="dcterms:W3CDTF">2017-07-25T21:39:21Z</dcterms:created>
  <dcterms:modified xsi:type="dcterms:W3CDTF">2017-07-26T01:13:42Z</dcterms:modified>
</cp:coreProperties>
</file>